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0149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37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7641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92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0924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3408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92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925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17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3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910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49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930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574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018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4135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652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2F5648-D3D1-4610-8DEE-A636DC467119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20FE-D891-43D6-8F6E-1961A50622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9340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0056" y="914400"/>
            <a:ext cx="75329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/>
              <a:t>كلية التربية البدنية وعلوم الرياضة</a:t>
            </a:r>
            <a:endParaRPr lang="en-US" sz="4800" b="1" dirty="0"/>
          </a:p>
          <a:p>
            <a:pPr algn="ctr" rtl="1"/>
            <a:r>
              <a:rPr lang="ar-SA" sz="4800" b="1" dirty="0"/>
              <a:t> </a:t>
            </a:r>
            <a:endParaRPr lang="en-US" sz="4800" b="1" dirty="0"/>
          </a:p>
          <a:p>
            <a:pPr algn="ctr" rtl="1"/>
            <a:r>
              <a:rPr lang="ar-SA" sz="4800" b="1" dirty="0"/>
              <a:t>كرة السلة</a:t>
            </a:r>
            <a:endParaRPr lang="en-US" sz="4800" b="1" dirty="0"/>
          </a:p>
          <a:p>
            <a:pPr algn="ctr" rtl="1"/>
            <a:r>
              <a:rPr lang="ar-SA" sz="4800" b="1" dirty="0"/>
              <a:t>المرحلة الثانية</a:t>
            </a:r>
            <a:endParaRPr lang="en-US" sz="4800" b="1" dirty="0"/>
          </a:p>
          <a:p>
            <a:pPr algn="ctr" rtl="1"/>
            <a:r>
              <a:rPr lang="ar-SA" sz="4800" b="1" dirty="0"/>
              <a:t> </a:t>
            </a:r>
            <a:endParaRPr lang="en-US" sz="4800" b="1" dirty="0"/>
          </a:p>
          <a:p>
            <a:pPr algn="ctr" rtl="1"/>
            <a:r>
              <a:rPr lang="ar-SA" sz="4800" b="1" dirty="0"/>
              <a:t>أعداد</a:t>
            </a:r>
            <a:endParaRPr lang="en-US" sz="4800" b="1" dirty="0"/>
          </a:p>
          <a:p>
            <a:pPr algn="ctr"/>
            <a:r>
              <a:rPr lang="ar-SA" sz="4800" b="1" dirty="0"/>
              <a:t>أ.م.د علي عاشور عبيد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880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7440" y="1831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الاشارات المستخدمة في التحركات </a:t>
            </a:r>
            <a:r>
              <a:rPr lang="ar-SA" dirty="0" err="1"/>
              <a:t>والتكنيكات</a:t>
            </a:r>
            <a:r>
              <a:rPr lang="ar-SA" dirty="0"/>
              <a:t> والجمل الحركية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46365" y="150876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SA" b="1" dirty="0"/>
              <a:t>1 - لاعب غير مستحوذ على الكرة</a:t>
            </a:r>
            <a:endParaRPr lang="en-US" b="1" dirty="0"/>
          </a:p>
          <a:p>
            <a:pPr algn="r" rtl="1"/>
            <a:r>
              <a:rPr lang="fa-IR" b="1" dirty="0"/>
              <a:t>2 - </a:t>
            </a:r>
            <a:r>
              <a:rPr lang="ar-SA" b="1" dirty="0"/>
              <a:t>لاعب مستحوذ على الكرة</a:t>
            </a:r>
            <a:endParaRPr lang="en-US" b="1" dirty="0"/>
          </a:p>
          <a:p>
            <a:pPr algn="r" rtl="1"/>
            <a:r>
              <a:rPr lang="ar-SA" b="1" dirty="0"/>
              <a:t>3</a:t>
            </a:r>
            <a:r>
              <a:rPr lang="fa-IR" b="1" dirty="0"/>
              <a:t> - </a:t>
            </a:r>
            <a:r>
              <a:rPr lang="ar-SA" b="1" dirty="0"/>
              <a:t>محاورة ( </a:t>
            </a:r>
            <a:r>
              <a:rPr lang="ar-SA" b="1" dirty="0" err="1"/>
              <a:t>دربل</a:t>
            </a:r>
            <a:r>
              <a:rPr lang="ar-SA" b="1" dirty="0"/>
              <a:t> )</a:t>
            </a:r>
            <a:endParaRPr lang="en-US" b="1" dirty="0"/>
          </a:p>
          <a:p>
            <a:pPr algn="r" rtl="1"/>
            <a:r>
              <a:rPr lang="ar-SA" b="1" dirty="0"/>
              <a:t>4- تهديف من القفز ( حجب شوت )</a:t>
            </a:r>
            <a:endParaRPr lang="en-US" b="1" dirty="0"/>
          </a:p>
          <a:p>
            <a:pPr algn="r" rtl="1"/>
            <a:r>
              <a:rPr lang="ar-SA" b="1" dirty="0"/>
              <a:t>5- تهديف سلمي ( لي اب)</a:t>
            </a:r>
            <a:endParaRPr lang="en-US" b="1" dirty="0"/>
          </a:p>
          <a:p>
            <a:pPr algn="r" rtl="1"/>
            <a:r>
              <a:rPr lang="ar-SA" b="1" dirty="0"/>
              <a:t>6- تحرك بدون كرة</a:t>
            </a:r>
            <a:endParaRPr lang="en-US" b="1" dirty="0"/>
          </a:p>
          <a:p>
            <a:pPr algn="r" rtl="1"/>
            <a:r>
              <a:rPr lang="ar-SA" b="1" dirty="0"/>
              <a:t>7- حجز اللعب المدافع</a:t>
            </a:r>
            <a:endParaRPr lang="en-US" b="1" dirty="0"/>
          </a:p>
          <a:p>
            <a:pPr algn="r" rtl="1"/>
            <a:r>
              <a:rPr lang="ar-SA" b="1" dirty="0"/>
              <a:t>8- لاعب مدافع</a:t>
            </a:r>
            <a:endParaRPr lang="en-US" b="1" dirty="0"/>
          </a:p>
          <a:p>
            <a:pPr algn="r" rtl="1"/>
            <a:r>
              <a:rPr lang="ar-SA" b="1" dirty="0"/>
              <a:t>9- مناولة</a:t>
            </a:r>
            <a:endParaRPr lang="en-US" b="1" dirty="0"/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041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340" y="191461"/>
            <a:ext cx="9404723" cy="1400530"/>
          </a:xfrm>
        </p:spPr>
        <p:txBody>
          <a:bodyPr/>
          <a:lstStyle/>
          <a:p>
            <a:pPr algn="ctr" rtl="1"/>
            <a:r>
              <a:rPr lang="ar-SA" dirty="0" smtClean="0"/>
              <a:t>ومواقع ومراكز اللعب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dirty="0" smtClean="0"/>
              <a:t>1- صانع الألعاب و مركزه رقم ( 1 )</a:t>
            </a:r>
            <a:endParaRPr lang="en-US" sz="4400" dirty="0" smtClean="0"/>
          </a:p>
          <a:p>
            <a:pPr algn="r" rtl="1"/>
            <a:r>
              <a:rPr lang="ar-SA" sz="4400" dirty="0" smtClean="0"/>
              <a:t>2- لاعبي الزاوية ومركزهم رقم (</a:t>
            </a:r>
            <a:r>
              <a:rPr lang="fa-IR" sz="4400" dirty="0" smtClean="0"/>
              <a:t>2) </a:t>
            </a:r>
            <a:r>
              <a:rPr lang="ar-SA" sz="4400" dirty="0" smtClean="0"/>
              <a:t>، (</a:t>
            </a:r>
            <a:r>
              <a:rPr lang="fa-IR" sz="4400" dirty="0" smtClean="0"/>
              <a:t>3)</a:t>
            </a:r>
            <a:endParaRPr lang="en-US" sz="4400" dirty="0" smtClean="0"/>
          </a:p>
          <a:p>
            <a:pPr algn="r" rtl="1"/>
            <a:r>
              <a:rPr lang="ar-SA" sz="4400" dirty="0" smtClean="0"/>
              <a:t>3- لاعبي الارتكاز ومركزهم رقم ( 4 ) ، ( 5 ) </a:t>
            </a:r>
            <a:endParaRPr lang="en-US" sz="4400" dirty="0" smtClean="0"/>
          </a:p>
          <a:p>
            <a:endParaRPr lang="en-US" sz="4400" dirty="0" smtClean="0"/>
          </a:p>
          <a:p>
            <a:pPr algn="r" rtl="1"/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1299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60914" y="29640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 smtClean="0"/>
              <a:t>مميزات صانع الألعاب ومركزه رقم ( 1 )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257" y="1929266"/>
            <a:ext cx="10123714" cy="492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ar-SA" sz="3200" dirty="0" smtClean="0"/>
              <a:t>1- يجيد اداء عملية المحاورة بالكرة بمستوى عالي</a:t>
            </a:r>
            <a:endParaRPr lang="en-US" sz="3200" dirty="0" smtClean="0"/>
          </a:p>
          <a:p>
            <a:r>
              <a:rPr lang="fa-IR" sz="3200" dirty="0" smtClean="0"/>
              <a:t>2- </a:t>
            </a:r>
            <a:r>
              <a:rPr lang="ar-SA" sz="3200" dirty="0" smtClean="0"/>
              <a:t>لدية حس حركي عالي في عملية توصيل الكرة للزملاء</a:t>
            </a:r>
            <a:endParaRPr lang="en-US" sz="3200" dirty="0" smtClean="0"/>
          </a:p>
          <a:p>
            <a:r>
              <a:rPr lang="ar-SA" sz="3200" dirty="0" smtClean="0"/>
              <a:t>3 - الناقل لفكر المدرب داخل الملعب والعقل المدبر لبداية كل هجمة</a:t>
            </a:r>
            <a:endParaRPr lang="en-US" sz="3200" dirty="0" smtClean="0"/>
          </a:p>
          <a:p>
            <a:r>
              <a:rPr lang="ar-SA" sz="3200" dirty="0" smtClean="0"/>
              <a:t>4 - المدافع الأول عندما يصبح هناك هجوم سريع من قبل الفريق المنافس</a:t>
            </a:r>
            <a:endParaRPr lang="en-US" sz="3200" dirty="0" smtClean="0"/>
          </a:p>
          <a:p>
            <a:r>
              <a:rPr lang="ar-SA" sz="3200" dirty="0" smtClean="0"/>
              <a:t>5- ذات جودة عالية في اداء التصويبات البعيدة والمتوسطة وخاصه ال </a:t>
            </a:r>
            <a:r>
              <a:rPr lang="fa-IR" sz="3200" dirty="0" smtClean="0"/>
              <a:t>3 / </a:t>
            </a:r>
            <a:r>
              <a:rPr lang="ar-SA" sz="3200" dirty="0" smtClean="0"/>
              <a:t>نقاط.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88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161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PowerPoint Presentation</vt:lpstr>
      <vt:lpstr>الاشارات المستخدمة في التحركات والتكنيكات والجمل الحركية </vt:lpstr>
      <vt:lpstr>ومواقع ومراكز اللعب 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raheem</dc:creator>
  <cp:lastModifiedBy>saif raheem</cp:lastModifiedBy>
  <cp:revision>2</cp:revision>
  <dcterms:created xsi:type="dcterms:W3CDTF">2019-11-07T05:51:49Z</dcterms:created>
  <dcterms:modified xsi:type="dcterms:W3CDTF">2019-11-07T06:07:15Z</dcterms:modified>
</cp:coreProperties>
</file>